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1" r:id="rId10"/>
    <p:sldId id="26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365</Words>
  <Application>Microsoft Macintosh PowerPoint</Application>
  <PresentationFormat>On-screen Show (16:9)</PresentationFormat>
  <Paragraphs>34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6</cp:revision>
  <dcterms:modified xsi:type="dcterms:W3CDTF">2022-02-12T22:40:24Z</dcterms:modified>
</cp:coreProperties>
</file>